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oboto Regular" panose="02000000000000000000" pitchFamily="2" charset="0"/>
      <p:regular r:id="rId35"/>
      <p:bold r:id="rId36"/>
      <p:italic r:id="rId37"/>
      <p:bold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6" autoAdjust="0"/>
    <p:restoredTop sz="96327" autoAdjust="0"/>
  </p:normalViewPr>
  <p:slideViewPr>
    <p:cSldViewPr snapToGrid="0">
      <p:cViewPr varScale="1">
        <p:scale>
          <a:sx n="62" d="100"/>
          <a:sy n="62" d="100"/>
        </p:scale>
        <p:origin x="1144" y="20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318</c:v>
                </c:pt>
                <c:pt idx="1">
                  <c:v>199</c:v>
                </c:pt>
                <c:pt idx="2">
                  <c:v>165</c:v>
                </c:pt>
                <c:pt idx="3">
                  <c:v>115</c:v>
                </c:pt>
                <c:pt idx="4">
                  <c:v>107</c:v>
                </c:pt>
                <c:pt idx="5">
                  <c:v>105</c:v>
                </c:pt>
                <c:pt idx="6">
                  <c:v>97</c:v>
                </c:pt>
                <c:pt idx="7">
                  <c:v>57</c:v>
                </c:pt>
                <c:pt idx="8">
                  <c:v>46</c:v>
                </c:pt>
                <c:pt idx="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2ACBBB1-41DE-994B-B85F-401B413CA20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28CFADE-F29E-3B4B-B92A-E738B973FCD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7D69995A-1435-6A41-B434-05934D556FD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5E3D4CAA-C1F7-6942-A46C-91FAB54FED4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44DE28AC-873E-ED40-8C4F-D1832EDECDE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B6CFBD9D-BE80-2E42-BBA9-C799E307F0D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828DF664-8DF5-9A43-AB06-EF7267BE5D2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379A3F0C-49CC-A44E-BA2B-7C052C42467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79D12FB3-6425-FB4B-9895-E63147C3A7E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B2D9067-8997-BA4C-BE44-5F7C5DC1813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SE</c:v>
                </c:pt>
                <c:pt idx="3">
                  <c:v>GB</c:v>
                </c:pt>
                <c:pt idx="4">
                  <c:v>CL</c:v>
                </c:pt>
                <c:pt idx="5">
                  <c:v>CN</c:v>
                </c:pt>
                <c:pt idx="6">
                  <c:v>NL</c:v>
                </c:pt>
                <c:pt idx="7">
                  <c:v>DK</c:v>
                </c:pt>
                <c:pt idx="8">
                  <c:v>PL</c:v>
                </c:pt>
                <c:pt idx="9">
                  <c:v>CH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18622564</c:v>
                </c:pt>
                <c:pt idx="1">
                  <c:v>10088060</c:v>
                </c:pt>
                <c:pt idx="2">
                  <c:v>5154663</c:v>
                </c:pt>
                <c:pt idx="3">
                  <c:v>3448624</c:v>
                </c:pt>
                <c:pt idx="4">
                  <c:v>3030177</c:v>
                </c:pt>
                <c:pt idx="5">
                  <c:v>3011304</c:v>
                </c:pt>
                <c:pt idx="6">
                  <c:v>2589082</c:v>
                </c:pt>
                <c:pt idx="7">
                  <c:v>2045807</c:v>
                </c:pt>
                <c:pt idx="8">
                  <c:v>1981771</c:v>
                </c:pt>
                <c:pt idx="9">
                  <c:v>1959715</c:v>
                </c:pt>
                <c:pt idx="10" formatCode="#,##0">
                  <c:v>12529399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SE</c:v>
                  </c:pt>
                  <c:pt idx="3">
                    <c:v>GB</c:v>
                  </c:pt>
                  <c:pt idx="4">
                    <c:v>CL</c:v>
                  </c:pt>
                  <c:pt idx="5">
                    <c:v>CN</c:v>
                  </c:pt>
                  <c:pt idx="6">
                    <c:v>NL</c:v>
                  </c:pt>
                  <c:pt idx="7">
                    <c:v>DK</c:v>
                  </c:pt>
                  <c:pt idx="8">
                    <c:v>PL</c:v>
                  </c:pt>
                  <c:pt idx="9">
                    <c:v>CH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58C213B-41BA-CF4A-8ABB-2E232DEDF19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B296405C-33FE-9940-9B21-CCC20C675703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A19549-CBF7-CA4C-BF86-AB62D499B18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0FE5C5A-A46D-E345-B42F-8C18F4F0A43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1D054493-0820-E34B-B8BF-0D774371967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EF799FC6-BBDE-BB4B-AAEE-EA9295FBC61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6370C953-D605-A645-944B-2A6E8FFDF56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3F67EBA9-038C-B040-8250-366FEE53765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504A600C-D98B-D54F-A291-748DF82A56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763EC93-DBD6-244A-95D0-5590EB4CB87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21150</c:v>
                </c:pt>
                <c:pt idx="1">
                  <c:v>19270</c:v>
                </c:pt>
                <c:pt idx="2">
                  <c:v>12542</c:v>
                </c:pt>
                <c:pt idx="3">
                  <c:v>10415</c:v>
                </c:pt>
                <c:pt idx="4">
                  <c:v>9504</c:v>
                </c:pt>
                <c:pt idx="5">
                  <c:v>7532</c:v>
                </c:pt>
                <c:pt idx="6">
                  <c:v>5533</c:v>
                </c:pt>
                <c:pt idx="7">
                  <c:v>4700</c:v>
                </c:pt>
                <c:pt idx="8">
                  <c:v>3672</c:v>
                </c:pt>
                <c:pt idx="9">
                  <c:v>3279</c:v>
                </c:pt>
                <c:pt idx="10">
                  <c:v>53695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</c:v>
                </c:pt>
                <c:pt idx="1">
                  <c:v>102</c:v>
                </c:pt>
                <c:pt idx="2">
                  <c:v>228</c:v>
                </c:pt>
                <c:pt idx="3">
                  <c:v>262</c:v>
                </c:pt>
                <c:pt idx="4">
                  <c:v>379</c:v>
                </c:pt>
                <c:pt idx="5">
                  <c:v>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24/07/2023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24/07/2023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24/07/2023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24/07/2023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7/24/23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24/07/2023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July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750642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8013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2,335,503,515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8,981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162.6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86,749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2,103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14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1 July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54.1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1,161,713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3,749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 July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8EBD15-60A9-C560-A67E-1D80754D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5887" y="10840565"/>
            <a:ext cx="6507388" cy="7148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61BD89-40FF-D6A5-A177-23DB2C07C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57"/>
          <a:stretch/>
        </p:blipFill>
        <p:spPr>
          <a:xfrm>
            <a:off x="7098269" y="3744505"/>
            <a:ext cx="17281187" cy="7810907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34462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66753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366,450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440,989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189,625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11.54%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167,479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215,799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97,110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5.91%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164,806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196,381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80,516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141,032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169,067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76,080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4.63%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117,209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150,301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75,151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4.58%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6.39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90,745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127,266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72,542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136,368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164,432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70,706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4.30%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122,811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151,275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68,074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79,478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99,458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56,691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3.45%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5.99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92,078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114,560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51,552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5.01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2,916,104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3,645,750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1,640,588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11503505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948302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18,622,564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10,088,060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5,154,663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3,448,624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3,030,177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3,011,304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426,236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2,589,082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2,045,807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1,981,771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Switzerland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1,959,715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2,162,360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12,529,399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64,461,166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1938457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21,150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19,270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12,542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10,415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9,504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7,532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5,533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4,700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3,672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3,279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53,695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143,857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88549755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146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June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25596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1134</TotalTime>
  <Words>1179</Words>
  <Application>Microsoft Macintosh PowerPoint</Application>
  <PresentationFormat>Custom</PresentationFormat>
  <Paragraphs>438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Rubik</vt:lpstr>
      <vt:lpstr>Source Code Pro</vt:lpstr>
      <vt:lpstr>Arial</vt:lpstr>
      <vt:lpstr>Rubik Medium</vt:lpstr>
      <vt:lpstr>Bitter SemiBold</vt:lpstr>
      <vt:lpstr>Roboto Condensed Light</vt:lpstr>
      <vt:lpstr>Roboto</vt:lpstr>
      <vt:lpstr>Bitter</vt:lpstr>
      <vt:lpstr>Rubik SemiBold</vt:lpstr>
      <vt:lpstr>Roboto Regular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Javier Gamboa Martinez</cp:lastModifiedBy>
  <cp:revision>42</cp:revision>
  <dcterms:created xsi:type="dcterms:W3CDTF">2023-04-27T10:02:36Z</dcterms:created>
  <dcterms:modified xsi:type="dcterms:W3CDTF">2023-07-24T07:40:17Z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